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D61D196-7529-4944-A4CB-DBC65D34818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AA9296-0DBD-41D6-BEBD-174F812519A4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bsnews.com/video/watch/?id=712201n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monsoon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657600"/>
            <a:ext cx="4391025" cy="292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897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68880"/>
            <a:ext cx="8229600" cy="4389120"/>
          </a:xfrm>
        </p:spPr>
        <p:txBody>
          <a:bodyPr/>
          <a:lstStyle/>
          <a:p>
            <a:r>
              <a:rPr lang="en-US" dirty="0"/>
              <a:t> A seasonal prevailing wind in the region of the Indian subcontinent and Southeast Asia, blowing from the southwest between May and...</a:t>
            </a:r>
          </a:p>
          <a:p>
            <a:r>
              <a:rPr lang="en-US" dirty="0"/>
              <a:t>    The rainy season accompanying the wet monsoon.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556420"/>
            <a:ext cx="5770418" cy="1296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02018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Low heats up water faster so it go into the air and rains it down that’s summer monsoons winter high cool the water so no rain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0231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monsoon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 to 4 months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54221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dose monsoon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summer and winter  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4038600"/>
            <a:ext cx="2619375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038599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720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damage can a monsoon 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wet monsoons can flood homes and flood ever thing in its path but dry monsoon don’t do damage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193473"/>
            <a:ext cx="5318385" cy="3526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6689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only happens In Asia and India </a:t>
            </a:r>
          </a:p>
          <a:p>
            <a:r>
              <a:rPr lang="en-US" dirty="0" smtClean="0"/>
              <a:t>Are known to flood skyscrapers </a:t>
            </a:r>
            <a:r>
              <a:rPr lang="en-US" dirty="0">
                <a:hlinkClick r:id="rId2"/>
              </a:rPr>
              <a:t>http://www.cbsnews.com/video/watch/?</a:t>
            </a:r>
            <a:r>
              <a:rPr lang="en-US" dirty="0" smtClean="0">
                <a:hlinkClick r:id="rId2"/>
              </a:rPr>
              <a:t>id=712201n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375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Credits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6927" y="2133600"/>
            <a:ext cx="8229600" cy="4389120"/>
          </a:xfrm>
        </p:spPr>
        <p:txBody>
          <a:bodyPr/>
          <a:lstStyle/>
          <a:p>
            <a:r>
              <a:rPr lang="en-US" dirty="0" smtClean="0"/>
              <a:t>Weather . Com 2o13</a:t>
            </a:r>
          </a:p>
          <a:p>
            <a:r>
              <a:rPr lang="en-US" dirty="0" smtClean="0"/>
              <a:t>Wikipedia.com2013</a:t>
            </a:r>
          </a:p>
          <a:p>
            <a:r>
              <a:rPr lang="en-US" dirty="0" smtClean="0"/>
              <a:t>Ask weather .com 2013</a:t>
            </a:r>
          </a:p>
          <a:p>
            <a:r>
              <a:rPr lang="en-US" dirty="0" err="1" smtClean="0"/>
              <a:t>Cbs</a:t>
            </a:r>
            <a:r>
              <a:rPr lang="en-US" dirty="0" smtClean="0"/>
              <a:t> news .com 2013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387184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45</TotalTime>
  <Words>145</Words>
  <Application>Microsoft Office PowerPoint</Application>
  <PresentationFormat>On-screen Show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monsoon</vt:lpstr>
      <vt:lpstr>What are monsoons</vt:lpstr>
      <vt:lpstr>What conditions cause monsoons</vt:lpstr>
      <vt:lpstr>How long does a monsoon last</vt:lpstr>
      <vt:lpstr>When dose monsoon happen</vt:lpstr>
      <vt:lpstr>What damage can a monsoon do</vt:lpstr>
      <vt:lpstr>facts</vt:lpstr>
      <vt:lpstr>Credits 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monsoon</dc:title>
  <dc:creator>Haywood County Schools</dc:creator>
  <cp:lastModifiedBy>Haywood County Schools</cp:lastModifiedBy>
  <cp:revision>5</cp:revision>
  <dcterms:created xsi:type="dcterms:W3CDTF">2013-05-02T15:07:44Z</dcterms:created>
  <dcterms:modified xsi:type="dcterms:W3CDTF">2013-05-02T15:52:44Z</dcterms:modified>
</cp:coreProperties>
</file>